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2023-09-23T21:52:41Z</dcterms:modified>
  <cp:revision>10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